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2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06/relationships/legacyDocTextInfo" Target="legacyDocTextInfo.bin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microsoft.com/office/2006/relationships/legacyDiagramText" Target="legacyDiagramText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66F2-AA32-40CD-A871-9424630F38E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1BDE-8870-40FB-BB16-3762651A0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66F2-AA32-40CD-A871-9424630F38E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1BDE-8870-40FB-BB16-3762651A0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66F2-AA32-40CD-A871-9424630F38E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1BDE-8870-40FB-BB16-3762651A0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66F2-AA32-40CD-A871-9424630F38E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1BDE-8870-40FB-BB16-3762651A0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66F2-AA32-40CD-A871-9424630F38E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1BDE-8870-40FB-BB16-3762651A0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66F2-AA32-40CD-A871-9424630F38E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1BDE-8870-40FB-BB16-3762651A0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66F2-AA32-40CD-A871-9424630F38E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1BDE-8870-40FB-BB16-3762651A0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66F2-AA32-40CD-A871-9424630F38E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1BDE-8870-40FB-BB16-3762651A0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66F2-AA32-40CD-A871-9424630F38E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1BDE-8870-40FB-BB16-3762651A0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66F2-AA32-40CD-A871-9424630F38E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1BDE-8870-40FB-BB16-3762651A0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66F2-AA32-40CD-A871-9424630F38E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61BDE-8870-40FB-BB16-3762651A0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966F2-AA32-40CD-A871-9424630F38EA}" type="datetimeFigureOut">
              <a:rPr lang="en-US" smtClean="0"/>
              <a:pPr/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61BDE-8870-40FB-BB16-3762651A0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Algerian" pitchFamily="82" charset="0"/>
              </a:rPr>
              <a:t>IT’S ALL ABOUT TIME</a:t>
            </a:r>
            <a:endParaRPr lang="en-US" sz="6000" dirty="0">
              <a:latin typeface="Algerian" pitchFamily="82" charset="0"/>
            </a:endParaRPr>
          </a:p>
        </p:txBody>
      </p:sp>
      <p:pic>
        <p:nvPicPr>
          <p:cNvPr id="16385" name="Picture 1" descr="C:\Users\masonj\AppData\Local\Microsoft\Windows\Temporary Internet Files\Content.IE5\PGCTCXUR\MC90018726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2362200" cy="3423305"/>
          </a:xfrm>
          <a:prstGeom prst="rect">
            <a:avLst/>
          </a:prstGeom>
          <a:noFill/>
        </p:spPr>
      </p:pic>
      <p:pic>
        <p:nvPicPr>
          <p:cNvPr id="16386" name="Picture 2" descr="C:\Users\masonj\AppData\Local\Microsoft\Windows\Temporary Internet Files\Content.IE5\RF3VWV2U\MC9001872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362200"/>
            <a:ext cx="2250643" cy="326163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5"/>
          <p:cNvSpPr txBox="1">
            <a:spLocks noChangeArrowheads="1" noChangeShapeType="1"/>
          </p:cNvSpPr>
          <p:nvPr/>
        </p:nvSpPr>
        <p:spPr bwMode="auto">
          <a:xfrm>
            <a:off x="0" y="228600"/>
            <a:ext cx="5334000" cy="457200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Heavy" pitchFamily="34" charset="0"/>
                <a:cs typeface="Arial" pitchFamily="34" charset="0"/>
              </a:rPr>
              <a:t>September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762000"/>
          <a:ext cx="5340095" cy="3243783"/>
        </p:xfrm>
        <a:graphic>
          <a:graphicData uri="http://schemas.openxmlformats.org/drawingml/2006/table">
            <a:tbl>
              <a:tblPr/>
              <a:tblGrid>
                <a:gridCol w="762869"/>
                <a:gridCol w="762869"/>
                <a:gridCol w="762869"/>
                <a:gridCol w="762869"/>
                <a:gridCol w="762869"/>
                <a:gridCol w="762869"/>
                <a:gridCol w="762881"/>
              </a:tblGrid>
              <a:tr h="272098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 dirty="0">
                          <a:solidFill>
                            <a:srgbClr val="000000"/>
                          </a:solidFill>
                          <a:latin typeface="Garamond"/>
                        </a:rPr>
                        <a:t>Sun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Mon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Tue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Wed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Thu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Fri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Sat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85965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7812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5965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5978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5965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30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6" descr="DSC028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263423" y="2889977"/>
            <a:ext cx="4222215" cy="31666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3978" y="4572000"/>
            <a:ext cx="44999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Time is on our side</a:t>
            </a:r>
          </a:p>
          <a:p>
            <a:pPr algn="ctr"/>
            <a:r>
              <a:rPr lang="en-US" dirty="0" smtClean="0"/>
              <a:t> </a:t>
            </a:r>
            <a:r>
              <a:rPr lang="en-US" sz="2000" dirty="0" smtClean="0"/>
              <a:t>Planning, Goal Setting, Dreaming</a:t>
            </a:r>
            <a:endParaRPr lang="en-US" sz="2000" dirty="0"/>
          </a:p>
        </p:txBody>
      </p:sp>
    </p:spTree>
  </p:cSld>
  <p:clrMapOvr>
    <a:masterClrMapping/>
  </p:clrMapOvr>
  <p:transition advClick="0" advTm="8000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990600"/>
          <a:ext cx="5265550" cy="3225696"/>
        </p:xfrm>
        <a:graphic>
          <a:graphicData uri="http://schemas.openxmlformats.org/drawingml/2006/table">
            <a:tbl>
              <a:tblPr/>
              <a:tblGrid>
                <a:gridCol w="762855"/>
                <a:gridCol w="762855"/>
                <a:gridCol w="762855"/>
                <a:gridCol w="762855"/>
                <a:gridCol w="688408"/>
                <a:gridCol w="762855"/>
                <a:gridCol w="762867"/>
              </a:tblGrid>
              <a:tr h="229997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 dirty="0">
                          <a:solidFill>
                            <a:srgbClr val="000000"/>
                          </a:solidFill>
                          <a:latin typeface="Garamond"/>
                        </a:rPr>
                        <a:t>Sun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Mon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Tue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Wed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Thu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Fri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Sat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95325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5325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5325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15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5325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5325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5325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71800" y="4343400"/>
            <a:ext cx="365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Blackadder ITC" pitchFamily="82" charset="0"/>
              </a:rPr>
              <a:t>October</a:t>
            </a:r>
            <a:r>
              <a:rPr lang="en-US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304800"/>
            <a:ext cx="5737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Andalus" pitchFamily="18" charset="-78"/>
                <a:cs typeface="Andalus" pitchFamily="18" charset="-78"/>
              </a:rPr>
              <a:t>Nothing is a waste of time if you use the experience wisely.</a:t>
            </a:r>
            <a:br>
              <a:rPr lang="en-US" i="1" dirty="0" smtClean="0">
                <a:latin typeface="Andalus" pitchFamily="18" charset="-78"/>
                <a:cs typeface="Andalus" pitchFamily="18" charset="-78"/>
              </a:rPr>
            </a:br>
            <a:r>
              <a:rPr lang="en-US" i="1" dirty="0" smtClean="0">
                <a:latin typeface="Andalus" pitchFamily="18" charset="-78"/>
                <a:cs typeface="Andalus" pitchFamily="18" charset="-78"/>
              </a:rPr>
              <a:t>~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Rodin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8980" y="5867400"/>
            <a:ext cx="59250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Algerian" pitchFamily="82" charset="0"/>
                <a:ea typeface="Adobe Fangsong Std R" pitchFamily="18" charset="-128"/>
              </a:rPr>
              <a:t>MEA and Coaching Seminars </a:t>
            </a:r>
          </a:p>
          <a:p>
            <a:r>
              <a:rPr lang="en-US" dirty="0" smtClean="0">
                <a:latin typeface="Algerian" pitchFamily="82" charset="0"/>
                <a:ea typeface="Adobe Fangsong Std R" pitchFamily="18" charset="-128"/>
              </a:rPr>
              <a:t>learning, collecting ideas, implementing goals</a:t>
            </a:r>
            <a:endParaRPr lang="en-US" dirty="0">
              <a:latin typeface="Algerian" pitchFamily="82" charset="0"/>
              <a:ea typeface="Adobe Fangsong Std R" pitchFamily="18" charset="-128"/>
            </a:endParaRPr>
          </a:p>
        </p:txBody>
      </p:sp>
      <p:pic>
        <p:nvPicPr>
          <p:cNvPr id="8" name="Picture 7" descr="170px-Kobe_Mosaic17s30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228600"/>
            <a:ext cx="2159000" cy="3238500"/>
          </a:xfrm>
          <a:prstGeom prst="rect">
            <a:avLst/>
          </a:prstGeom>
        </p:spPr>
      </p:pic>
      <p:pic>
        <p:nvPicPr>
          <p:cNvPr id="10" name="Picture 9" descr="800px-Ura_and_im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724400"/>
            <a:ext cx="2833207" cy="2110739"/>
          </a:xfrm>
          <a:prstGeom prst="rect">
            <a:avLst/>
          </a:prstGeom>
        </p:spPr>
      </p:pic>
    </p:spTree>
  </p:cSld>
  <p:clrMapOvr>
    <a:masterClrMapping/>
  </p:clrMapOvr>
  <p:transition advClick="0" advTm="8000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_09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38200" y="3048000"/>
            <a:ext cx="2857500" cy="381000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1" y="533401"/>
          <a:ext cx="4419600" cy="2694108"/>
        </p:xfrm>
        <a:graphic>
          <a:graphicData uri="http://schemas.openxmlformats.org/drawingml/2006/table">
            <a:tbl>
              <a:tblPr/>
              <a:tblGrid>
                <a:gridCol w="631370"/>
                <a:gridCol w="631370"/>
                <a:gridCol w="631370"/>
                <a:gridCol w="631370"/>
                <a:gridCol w="631370"/>
                <a:gridCol w="631370"/>
                <a:gridCol w="631380"/>
              </a:tblGrid>
              <a:tr h="226639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 dirty="0">
                          <a:solidFill>
                            <a:srgbClr val="000000"/>
                          </a:solidFill>
                          <a:latin typeface="Garamond"/>
                        </a:rPr>
                        <a:t>Sun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Mon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Tue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Wed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Thu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Fri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Sat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88068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8079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8068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16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8079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8068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381000"/>
            <a:ext cx="634533" cy="3691267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400" b="1" dirty="0" smtClean="0">
                <a:latin typeface="Lucida Calligraphy" pitchFamily="66" charset="0"/>
              </a:rPr>
              <a:t>November</a:t>
            </a:r>
            <a:endParaRPr lang="en-US" sz="2400" b="1" dirty="0">
              <a:latin typeface="Lucida Calligraphy" pitchFamily="66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0" y="3429000"/>
          <a:ext cx="4578094" cy="2765248"/>
        </p:xfrm>
        <a:graphic>
          <a:graphicData uri="http://schemas.openxmlformats.org/drawingml/2006/table">
            <a:tbl>
              <a:tblPr/>
              <a:tblGrid>
                <a:gridCol w="654012"/>
                <a:gridCol w="654012"/>
                <a:gridCol w="654012"/>
                <a:gridCol w="654012"/>
                <a:gridCol w="654012"/>
                <a:gridCol w="654012"/>
                <a:gridCol w="654022"/>
              </a:tblGrid>
              <a:tr h="233246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Sun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Mon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Tue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Wed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Thu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Fri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Sat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02296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307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296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307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296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509467" y="2895600"/>
            <a:ext cx="634533" cy="3691267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400" b="1" dirty="0" smtClean="0">
                <a:latin typeface="Lucida Calligraphy" pitchFamily="66" charset="0"/>
              </a:rPr>
              <a:t>December</a:t>
            </a:r>
            <a:endParaRPr lang="en-US" sz="2400" b="1" dirty="0">
              <a:latin typeface="Lucida Calligraphy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0"/>
            <a:ext cx="763439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5426"/>
                </a:solidFill>
              </a:rPr>
              <a:t>Is </a:t>
            </a:r>
            <a:r>
              <a:rPr lang="en-US" sz="3200" dirty="0" smtClean="0">
                <a:solidFill>
                  <a:srgbClr val="005426"/>
                </a:solidFill>
              </a:rPr>
              <a:t>it “the Most Wonderful Time of the Year?”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62600" y="1066800"/>
            <a:ext cx="32603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FF0000"/>
                </a:solidFill>
              </a:rPr>
              <a:t>Busy holidays 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FF0000"/>
                </a:solidFill>
              </a:rPr>
              <a:t>Bad weather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FF0000"/>
                </a:solidFill>
              </a:rPr>
              <a:t>Bothersome deadlines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21508" name="Picture 4" descr="C:\Users\masonj\AppData\Local\Microsoft\Windows\Temporary Internet Files\Content.IE5\RF3VWV2U\MC90044488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2209800"/>
            <a:ext cx="588433" cy="762000"/>
          </a:xfrm>
          <a:prstGeom prst="rect">
            <a:avLst/>
          </a:prstGeom>
          <a:noFill/>
        </p:spPr>
      </p:pic>
      <p:pic>
        <p:nvPicPr>
          <p:cNvPr id="21509" name="Picture 5" descr="C:\Users\masonj\AppData\Local\Microsoft\Windows\Temporary Internet Files\Content.IE5\D2AW3XAU\MC900439764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4953000"/>
            <a:ext cx="838200" cy="8382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SC022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0"/>
            <a:ext cx="2800350" cy="373380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362200" y="1981200"/>
          <a:ext cx="4572004" cy="2971803"/>
        </p:xfrm>
        <a:graphic>
          <a:graphicData uri="http://schemas.openxmlformats.org/drawingml/2006/table">
            <a:tbl>
              <a:tblPr/>
              <a:tblGrid>
                <a:gridCol w="653142"/>
                <a:gridCol w="653142"/>
                <a:gridCol w="653142"/>
                <a:gridCol w="653142"/>
                <a:gridCol w="653142"/>
                <a:gridCol w="653142"/>
                <a:gridCol w="653152"/>
              </a:tblGrid>
              <a:tr h="662655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 dirty="0">
                          <a:solidFill>
                            <a:srgbClr val="000000"/>
                          </a:solidFill>
                          <a:latin typeface="Garamond"/>
                        </a:rPr>
                        <a:t>Sun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Mon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Tue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Wed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Thu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 dirty="0">
                          <a:solidFill>
                            <a:srgbClr val="000000"/>
                          </a:solidFill>
                          <a:latin typeface="Garamond"/>
                        </a:rPr>
                        <a:t>Fri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Sat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0184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0184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0184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0184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8228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0184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95400" y="0"/>
            <a:ext cx="311655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>
                <a:solidFill>
                  <a:schemeClr val="bg1">
                    <a:lumMod val="95000"/>
                  </a:schemeClr>
                </a:solidFill>
                <a:latin typeface="Chiller" pitchFamily="82" charset="0"/>
              </a:rPr>
              <a:t>January</a:t>
            </a:r>
            <a:endParaRPr lang="en-US" sz="10000" dirty="0">
              <a:solidFill>
                <a:schemeClr val="bg1">
                  <a:lumMod val="95000"/>
                </a:schemeClr>
              </a:solidFill>
              <a:latin typeface="Chiller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0" y="1371600"/>
            <a:ext cx="3543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Let’s get down to business.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495800" y="4876800"/>
            <a:ext cx="364747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New Year’s Resolutions:</a:t>
            </a:r>
          </a:p>
          <a:p>
            <a:r>
              <a:rPr lang="en-US" dirty="0" smtClean="0"/>
              <a:t>      </a:t>
            </a:r>
            <a:r>
              <a:rPr lang="en-US" sz="2800" dirty="0" smtClean="0"/>
              <a:t>Action </a:t>
            </a:r>
          </a:p>
          <a:p>
            <a:r>
              <a:rPr lang="en-US" sz="2800" dirty="0" smtClean="0"/>
              <a:t>    Application</a:t>
            </a:r>
          </a:p>
          <a:p>
            <a:r>
              <a:rPr lang="en-US" sz="2800" dirty="0" smtClean="0"/>
              <a:t>    Appalling Weather</a:t>
            </a:r>
            <a:endParaRPr lang="en-US" sz="2800" dirty="0"/>
          </a:p>
        </p:txBody>
      </p:sp>
      <p:pic>
        <p:nvPicPr>
          <p:cNvPr id="9" name="Picture 8" descr="DSC022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629150"/>
            <a:ext cx="2971800" cy="2228850"/>
          </a:xfrm>
          <a:prstGeom prst="rect">
            <a:avLst/>
          </a:prstGeom>
        </p:spPr>
      </p:pic>
    </p:spTree>
  </p:cSld>
  <p:clrMapOvr>
    <a:masterClrMapping/>
  </p:clrMapOvr>
  <p:transition advClick="0" advTm="8000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5638800" cy="838200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C00000"/>
                </a:solidFill>
                <a:latin typeface="Kunstler Script" pitchFamily="66" charset="0"/>
              </a:rPr>
              <a:t>February</a:t>
            </a:r>
            <a:endParaRPr lang="en-US" sz="8000" dirty="0">
              <a:solidFill>
                <a:srgbClr val="C00000"/>
              </a:solidFill>
              <a:latin typeface="Kunstler Script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57400" y="2209800"/>
          <a:ext cx="5340095" cy="3278149"/>
        </p:xfrm>
        <a:graphic>
          <a:graphicData uri="http://schemas.openxmlformats.org/drawingml/2006/table">
            <a:tbl>
              <a:tblPr/>
              <a:tblGrid>
                <a:gridCol w="762869"/>
                <a:gridCol w="762869"/>
                <a:gridCol w="762869"/>
                <a:gridCol w="762869"/>
                <a:gridCol w="762869"/>
                <a:gridCol w="762869"/>
                <a:gridCol w="762881"/>
              </a:tblGrid>
              <a:tr h="278573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 dirty="0">
                          <a:solidFill>
                            <a:srgbClr val="000000"/>
                          </a:solidFill>
                          <a:latin typeface="Garamond"/>
                        </a:rPr>
                        <a:t>Sun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Mon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Tue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Wed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Thu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Fri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Sat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99910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9923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9910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18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9923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9910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71600" y="1219200"/>
            <a:ext cx="7098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Lucida Handwriting" pitchFamily="66" charset="0"/>
              </a:rPr>
              <a:t>Time is what we want most, but... what we use worst.  </a:t>
            </a:r>
          </a:p>
          <a:p>
            <a:pPr algn="ctr"/>
            <a:r>
              <a:rPr lang="en-US" dirty="0" smtClean="0">
                <a:latin typeface="Lucida Handwriting" pitchFamily="66" charset="0"/>
              </a:rPr>
              <a:t>~William Penn</a:t>
            </a:r>
            <a:endParaRPr lang="en-US" dirty="0">
              <a:latin typeface="Lucida Handwriting" pitchFamily="66" charset="0"/>
            </a:endParaRPr>
          </a:p>
        </p:txBody>
      </p:sp>
      <p:sp>
        <p:nvSpPr>
          <p:cNvPr id="6" name="Heart 5"/>
          <p:cNvSpPr/>
          <p:nvPr/>
        </p:nvSpPr>
        <p:spPr>
          <a:xfrm>
            <a:off x="2590800" y="304800"/>
            <a:ext cx="457200" cy="533400"/>
          </a:xfrm>
          <a:prstGeom prst="hear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Heart 7"/>
          <p:cNvSpPr/>
          <p:nvPr/>
        </p:nvSpPr>
        <p:spPr>
          <a:xfrm>
            <a:off x="5943600" y="381000"/>
            <a:ext cx="457200" cy="533400"/>
          </a:xfrm>
          <a:prstGeom prst="hear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60198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I’d </a:t>
            </a:r>
            <a:r>
              <a:rPr lang="en-US" dirty="0" smtClean="0">
                <a:solidFill>
                  <a:srgbClr val="C00000"/>
                </a:solidFill>
              </a:rPr>
              <a:t>LOVE</a:t>
            </a:r>
            <a:r>
              <a:rPr lang="en-US" dirty="0" smtClean="0"/>
              <a:t> teaching more, if I had the time!</a:t>
            </a:r>
            <a:endParaRPr lang="en-US" dirty="0"/>
          </a:p>
        </p:txBody>
      </p:sp>
    </p:spTree>
  </p:cSld>
  <p:clrMapOvr>
    <a:masterClrMapping/>
  </p:clrMapOvr>
  <p:transition advClick="0" advTm="8000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6477000" cy="5635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harlemagne Std" pitchFamily="82" charset="0"/>
              </a:rPr>
              <a:t>Time</a:t>
            </a:r>
            <a:r>
              <a:rPr lang="en-US" sz="3600" dirty="0" smtClean="0">
                <a:latin typeface="Charlemagne Std" pitchFamily="82" charset="0"/>
              </a:rPr>
              <a:t> </a:t>
            </a:r>
            <a:r>
              <a:rPr lang="en-US" sz="3600" dirty="0" smtClean="0">
                <a:solidFill>
                  <a:srgbClr val="00B050"/>
                </a:solidFill>
                <a:latin typeface="Charlemagne Std" pitchFamily="82" charset="0"/>
              </a:rPr>
              <a:t>March</a:t>
            </a:r>
            <a:r>
              <a:rPr lang="en-US" sz="3600" dirty="0" smtClean="0">
                <a:solidFill>
                  <a:schemeClr val="bg1"/>
                </a:solidFill>
                <a:latin typeface="Charlemagne Std" pitchFamily="82" charset="0"/>
              </a:rPr>
              <a:t>es On…</a:t>
            </a:r>
            <a:endParaRPr lang="en-US" sz="3600" dirty="0">
              <a:solidFill>
                <a:schemeClr val="bg1"/>
              </a:solidFill>
              <a:latin typeface="Charlemagne Std" pitchFamily="82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0" y="3733800"/>
          <a:ext cx="4349495" cy="2765248"/>
        </p:xfrm>
        <a:graphic>
          <a:graphicData uri="http://schemas.openxmlformats.org/drawingml/2006/table">
            <a:tbl>
              <a:tblPr/>
              <a:tblGrid>
                <a:gridCol w="621355"/>
                <a:gridCol w="621355"/>
                <a:gridCol w="621355"/>
                <a:gridCol w="621355"/>
                <a:gridCol w="621355"/>
                <a:gridCol w="621355"/>
                <a:gridCol w="621365"/>
              </a:tblGrid>
              <a:tr h="233246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 dirty="0">
                          <a:solidFill>
                            <a:srgbClr val="000000"/>
                          </a:solidFill>
                          <a:latin typeface="Garamond"/>
                        </a:rPr>
                        <a:t>Sun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Mon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Tue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Wed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Thu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Fri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Sat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02296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307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296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15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17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307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24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25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296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90600" y="762000"/>
            <a:ext cx="6466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gearing up for 4th quarter and the mad dash to the end of the year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6024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Time is but the stream I go a-fishing in.  ~Henry David Thoreau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8000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685800" cy="3962400"/>
          </a:xfrm>
        </p:spPr>
        <p:txBody>
          <a:bodyPr vert="wordArtVert">
            <a:noAutofit/>
          </a:bodyPr>
          <a:lstStyle/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Curlz MT" pitchFamily="82" charset="0"/>
              </a:rPr>
              <a:t>April</a:t>
            </a:r>
            <a:endParaRPr lang="en-US" sz="3600" b="1" dirty="0">
              <a:solidFill>
                <a:schemeClr val="accent2">
                  <a:lumMod val="75000"/>
                </a:schemeClr>
              </a:solidFill>
              <a:latin typeface="Curlz MT" pitchFamily="82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1" y="533401"/>
          <a:ext cx="4724402" cy="3428998"/>
        </p:xfrm>
        <a:graphic>
          <a:graphicData uri="http://schemas.openxmlformats.org/drawingml/2006/table">
            <a:tbl>
              <a:tblPr/>
              <a:tblGrid>
                <a:gridCol w="674913"/>
                <a:gridCol w="674913"/>
                <a:gridCol w="674913"/>
                <a:gridCol w="674913"/>
                <a:gridCol w="674913"/>
                <a:gridCol w="674913"/>
                <a:gridCol w="674924"/>
              </a:tblGrid>
              <a:tr h="360257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 dirty="0">
                          <a:solidFill>
                            <a:srgbClr val="000000"/>
                          </a:solidFill>
                          <a:latin typeface="Garamond"/>
                        </a:rPr>
                        <a:t>Sun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Mon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Tue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 dirty="0">
                          <a:solidFill>
                            <a:srgbClr val="000000"/>
                          </a:solidFill>
                          <a:latin typeface="Garamond"/>
                        </a:rPr>
                        <a:t>Wed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Thu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Fri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Sat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13743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13756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13743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13756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13743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28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30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7412" name="Picture 4" descr="C:\Users\masonj\AppData\Local\Microsoft\Windows\Temporary Internet Files\Content.IE5\D2AW3XAU\MC90041080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0859" y="2895600"/>
            <a:ext cx="4003141" cy="343729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81000" y="4724400"/>
            <a:ext cx="7696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I wasted time, and now doth </a:t>
            </a:r>
          </a:p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time waste me. </a:t>
            </a:r>
          </a:p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          ~ William Shakespeare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advClick="0" advTm="8000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7" name="Group 23"/>
          <p:cNvGrpSpPr>
            <a:grpSpLocks/>
          </p:cNvGrpSpPr>
          <p:nvPr/>
        </p:nvGrpSpPr>
        <p:grpSpPr bwMode="auto">
          <a:xfrm>
            <a:off x="6172200" y="0"/>
            <a:ext cx="2743200" cy="4572000"/>
            <a:chOff x="1118676" y="1081293"/>
            <a:chExt cx="27431" cy="45720"/>
          </a:xfrm>
        </p:grpSpPr>
        <p:sp>
          <p:nvSpPr>
            <p:cNvPr id="1049" name="Rectangle 25" hidden="1"/>
            <p:cNvSpPr>
              <a:spLocks noChangeArrowheads="1" noChangeShapeType="1"/>
            </p:cNvSpPr>
            <p:nvPr/>
          </p:nvSpPr>
          <p:spPr bwMode="auto">
            <a:xfrm>
              <a:off x="1118676" y="1081293"/>
              <a:ext cx="27432" cy="45720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round/>
              <a:headEnd/>
              <a:tailEnd/>
            </a:ln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48" name="Picture 24" descr="PH02291U"/>
            <p:cNvPicPr preferRelativeResize="0">
              <a:picLocks noChangeArrowheads="1" noChangeShapeType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8676" y="1083436"/>
              <a:ext cx="27432" cy="41435"/>
            </a:xfrm>
            <a:prstGeom prst="rect">
              <a:avLst/>
            </a:prstGeom>
            <a:noFill/>
            <a:ln w="0" algn="in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043" name="Group 19"/>
          <p:cNvGrpSpPr>
            <a:grpSpLocks/>
          </p:cNvGrpSpPr>
          <p:nvPr/>
        </p:nvGrpSpPr>
        <p:grpSpPr bwMode="auto">
          <a:xfrm>
            <a:off x="4597400" y="7086600"/>
            <a:ext cx="1371600" cy="685800"/>
            <a:chOff x="1095136" y="1098535"/>
            <a:chExt cx="13716" cy="6858"/>
          </a:xfrm>
        </p:grpSpPr>
        <p:sp>
          <p:nvSpPr>
            <p:cNvPr id="1046" name="Rectangle 22" hidden="1"/>
            <p:cNvSpPr>
              <a:spLocks noChangeArrowheads="1" noChangeShapeType="1"/>
            </p:cNvSpPr>
            <p:nvPr/>
          </p:nvSpPr>
          <p:spPr bwMode="auto">
            <a:xfrm>
              <a:off x="1095136" y="1098535"/>
              <a:ext cx="13716" cy="6858"/>
            </a:xfrm>
            <a:prstGeom prst="rect">
              <a:avLst/>
            </a:prstGeom>
            <a:noFill/>
            <a:ln w="0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45" name="Picture 21" descr="DD01630_"/>
            <p:cNvPicPr preferRelativeResize="0">
              <a:picLocks noChangeArrowheads="1" noChangeShapeType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99732" y="1098536"/>
              <a:ext cx="4525" cy="2263"/>
            </a:xfrm>
            <a:prstGeom prst="rect">
              <a:avLst/>
            </a:prstGeom>
            <a:noFill/>
            <a:ln w="0" algn="in">
              <a:noFill/>
              <a:miter lim="800000"/>
              <a:headEnd/>
              <a:tailEnd/>
            </a:ln>
            <a:effectLst/>
          </p:spPr>
        </p:pic>
        <p:sp>
          <p:nvSpPr>
            <p:cNvPr id="1044" name="Text Box 20"/>
            <p:cNvSpPr txBox="1">
              <a:spLocks noChangeArrowheads="1" noChangeShapeType="1"/>
            </p:cNvSpPr>
            <p:nvPr/>
          </p:nvSpPr>
          <p:spPr bwMode="auto">
            <a:xfrm>
              <a:off x="1095136" y="1100800"/>
              <a:ext cx="13716" cy="2762"/>
            </a:xfrm>
            <a:prstGeom prst="rect">
              <a:avLst/>
            </a:prstGeom>
            <a:noFill/>
            <a:ln w="0" algn="in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Elephant" pitchFamily="18" charset="0"/>
                  <a:ea typeface="Times New Roman" pitchFamily="18" charset="0"/>
                  <a:cs typeface="Arial" pitchFamily="34" charset="0"/>
                </a:rPr>
                <a:t>Organization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40" name="Text Box 16"/>
          <p:cNvSpPr txBox="1">
            <a:spLocks noChangeArrowheads="1" noChangeShapeType="1"/>
          </p:cNvSpPr>
          <p:nvPr/>
        </p:nvSpPr>
        <p:spPr bwMode="auto">
          <a:xfrm>
            <a:off x="6711950" y="6915150"/>
            <a:ext cx="2743200" cy="414338"/>
          </a:xfrm>
          <a:prstGeom prst="rect">
            <a:avLst/>
          </a:prstGeom>
          <a:solidFill>
            <a:srgbClr val="FFFFFF"/>
          </a:solidFill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Garamond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Caption describing picture or graphic.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28600" y="2209800"/>
          <a:ext cx="4654296" cy="2903159"/>
        </p:xfrm>
        <a:graphic>
          <a:graphicData uri="http://schemas.openxmlformats.org/drawingml/2006/table">
            <a:tbl>
              <a:tblPr/>
              <a:tblGrid>
                <a:gridCol w="664898"/>
                <a:gridCol w="664898"/>
                <a:gridCol w="664898"/>
                <a:gridCol w="664898"/>
                <a:gridCol w="664898"/>
                <a:gridCol w="664898"/>
                <a:gridCol w="664908"/>
              </a:tblGrid>
              <a:tr h="246187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 dirty="0">
                          <a:solidFill>
                            <a:srgbClr val="000000"/>
                          </a:solidFill>
                          <a:latin typeface="Garamond"/>
                        </a:rPr>
                        <a:t>Sun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Mon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 dirty="0">
                          <a:solidFill>
                            <a:srgbClr val="000000"/>
                          </a:solidFill>
                          <a:latin typeface="Garamond"/>
                        </a:rPr>
                        <a:t>Tue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Wed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Thu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Fri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400" cap="all">
                          <a:solidFill>
                            <a:srgbClr val="000000"/>
                          </a:solidFill>
                          <a:latin typeface="Garamond"/>
                        </a:rPr>
                        <a:t>Sat</a:t>
                      </a:r>
                    </a:p>
                  </a:txBody>
                  <a:tcPr marL="36195" marR="3619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30165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0177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11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0165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18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19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0177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22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23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24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25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26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27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28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8729"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29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30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31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400" cap="all" dirty="0">
                          <a:solidFill>
                            <a:srgbClr val="000000"/>
                          </a:solidFill>
                          <a:latin typeface="Franklin Gothic Heavy"/>
                        </a:rPr>
                        <a:t> </a:t>
                      </a:r>
                    </a:p>
                  </a:txBody>
                  <a:tcPr marL="36195" marR="73025" marT="36195" marB="36195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819400" y="609600"/>
            <a:ext cx="310585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Reflect</a:t>
            </a:r>
          </a:p>
          <a:p>
            <a:r>
              <a:rPr lang="en-US" sz="2000" dirty="0" smtClean="0"/>
              <a:t>       Renew</a:t>
            </a:r>
          </a:p>
          <a:p>
            <a:r>
              <a:rPr lang="en-US" sz="2000" dirty="0" smtClean="0"/>
              <a:t>             Review</a:t>
            </a:r>
          </a:p>
          <a:p>
            <a:r>
              <a:rPr lang="en-US" sz="2000" dirty="0" smtClean="0"/>
              <a:t>                    Rewind (unwind)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00600" y="5181600"/>
            <a:ext cx="41891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What are your time savers?</a:t>
            </a:r>
          </a:p>
          <a:p>
            <a:r>
              <a:rPr lang="en-US" sz="2400" dirty="0" smtClean="0"/>
              <a:t>When are you most productive?</a:t>
            </a:r>
          </a:p>
          <a:p>
            <a:r>
              <a:rPr lang="en-US" sz="2400" dirty="0" smtClean="0"/>
              <a:t>Peer Coaching next year…</a:t>
            </a: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33400" y="228600"/>
            <a:ext cx="17588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Papyrus" pitchFamily="66" charset="0"/>
              </a:rPr>
              <a:t>May</a:t>
            </a:r>
            <a:endParaRPr lang="en-US" sz="6000" dirty="0">
              <a:latin typeface="Papyrus" pitchFamily="66" charset="0"/>
            </a:endParaRPr>
          </a:p>
        </p:txBody>
      </p:sp>
    </p:spTree>
  </p:cSld>
  <p:clrMapOvr>
    <a:masterClrMapping/>
  </p:clrMapOvr>
  <p:transition advClick="0" advTm="8000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517</Words>
  <Application>Microsoft Office PowerPoint</Application>
  <PresentationFormat>On-screen Show (4:3)</PresentationFormat>
  <Paragraphs>435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IT’S ALL ABOUT TIME</vt:lpstr>
      <vt:lpstr>Slide 2</vt:lpstr>
      <vt:lpstr>Slide 3</vt:lpstr>
      <vt:lpstr>Slide 4</vt:lpstr>
      <vt:lpstr>Slide 5</vt:lpstr>
      <vt:lpstr>February</vt:lpstr>
      <vt:lpstr>Time Marches On…</vt:lpstr>
      <vt:lpstr>April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Administratr</dc:creator>
  <cp:lastModifiedBy>Administratr</cp:lastModifiedBy>
  <cp:revision>23</cp:revision>
  <dcterms:created xsi:type="dcterms:W3CDTF">2011-06-13T15:02:28Z</dcterms:created>
  <dcterms:modified xsi:type="dcterms:W3CDTF">2011-06-16T15:59:40Z</dcterms:modified>
</cp:coreProperties>
</file>